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Average" panose="020B0604020202020204" charset="0"/>
      <p:regular r:id="rId8"/>
    </p:embeddedFont>
    <p:embeddedFont>
      <p:font typeface="Roboto" panose="02000000000000000000" pitchFamily="2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1c5ac829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1c5ac829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1c5ac829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1c5ac829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1c5ac829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1c5ac829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1c74b29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1c74b29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Кликер Blum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0" y="154275"/>
            <a:ext cx="4123800" cy="12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/>
              <a:t>Что такое Blum?</a:t>
            </a:r>
            <a:endParaRPr sz="400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0" y="1394025"/>
            <a:ext cx="4260300" cy="23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Это программа для получения криптовалюты, в которой надо быстро нажимать на зелёные звёзды и кристаллы льда, при этом избегая бомбы.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" name="Blum - Google Chrome 2024-08-05 11-12-0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12F96AC-474B-9796-A26D-9A335F3690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8200" y="0"/>
            <a:ext cx="379888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233950"/>
            <a:ext cx="85206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Что делает кликер?</a:t>
            </a:r>
            <a:endParaRPr sz="480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867500"/>
            <a:ext cx="8520600" cy="14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Его цель – самостоятельно, без участия человека, нажать на абсолютно все звёзды и лёд, не задевая бомб, то есть максимально эффективно пройти мини-игру.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Blum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26585CED-8E7A-2426-EABA-3C303D83D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6525" y="0"/>
            <a:ext cx="379095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00"/>
              <a:t>Roadmap</a:t>
            </a:r>
            <a:endParaRPr sz="3200"/>
          </a:p>
        </p:txBody>
      </p:sp>
      <p:sp>
        <p:nvSpPr>
          <p:cNvPr id="109" name="Google Shape;109;p17"/>
          <p:cNvSpPr txBox="1"/>
          <p:nvPr/>
        </p:nvSpPr>
        <p:spPr>
          <a:xfrm>
            <a:off x="1363200" y="2206650"/>
            <a:ext cx="6417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Добавить возможность ввода количества билетов и автоматической игры данное количество раз.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623450" y="1227425"/>
            <a:ext cx="5897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Добавить автоматический запуск телеграмма и Blum, а также нажатие кнопки “play”.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950175" y="3313650"/>
            <a:ext cx="53067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Добавить возможность использование программы удалённо, оптимизировать программу под мобильные устройства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112" name="Google Shape;112;p17"/>
          <p:cNvGrpSpPr/>
          <p:nvPr/>
        </p:nvGrpSpPr>
        <p:grpSpPr>
          <a:xfrm>
            <a:off x="354528" y="1244202"/>
            <a:ext cx="730158" cy="713893"/>
            <a:chOff x="839608" y="7340770"/>
            <a:chExt cx="918900" cy="918900"/>
          </a:xfrm>
        </p:grpSpPr>
        <p:sp>
          <p:nvSpPr>
            <p:cNvPr id="113" name="Google Shape;113;p17"/>
            <p:cNvSpPr/>
            <p:nvPr/>
          </p:nvSpPr>
          <p:spPr>
            <a:xfrm>
              <a:off x="839608" y="7340770"/>
              <a:ext cx="918900" cy="9189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760"/>
                <a:buFont typeface="Arial"/>
                <a:buNone/>
              </a:pPr>
              <a:endParaRPr sz="4760" b="0" i="0" u="none" strike="noStrike" cap="none">
                <a:solidFill>
                  <a:srgbClr val="3747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" name="Google Shape;114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2575" y="7612218"/>
              <a:ext cx="492921" cy="37595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5" name="Google Shape;115;p17"/>
          <p:cNvCxnSpPr>
            <a:stCxn id="114" idx="1"/>
          </p:cNvCxnSpPr>
          <p:nvPr/>
        </p:nvCxnSpPr>
        <p:spPr>
          <a:xfrm>
            <a:off x="523751" y="1601131"/>
            <a:ext cx="39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7"/>
          <p:cNvCxnSpPr/>
          <p:nvPr/>
        </p:nvCxnSpPr>
        <p:spPr>
          <a:xfrm>
            <a:off x="759625" y="1460425"/>
            <a:ext cx="150600" cy="14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7"/>
          <p:cNvCxnSpPr/>
          <p:nvPr/>
        </p:nvCxnSpPr>
        <p:spPr>
          <a:xfrm rot="10800000" flipH="1">
            <a:off x="765426" y="1602031"/>
            <a:ext cx="136500" cy="14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" name="Google Shape;118;p17"/>
          <p:cNvGrpSpPr/>
          <p:nvPr/>
        </p:nvGrpSpPr>
        <p:grpSpPr>
          <a:xfrm>
            <a:off x="354578" y="2278102"/>
            <a:ext cx="730158" cy="713893"/>
            <a:chOff x="839608" y="7340770"/>
            <a:chExt cx="918900" cy="918900"/>
          </a:xfrm>
        </p:grpSpPr>
        <p:sp>
          <p:nvSpPr>
            <p:cNvPr id="119" name="Google Shape;119;p17"/>
            <p:cNvSpPr/>
            <p:nvPr/>
          </p:nvSpPr>
          <p:spPr>
            <a:xfrm>
              <a:off x="839608" y="7340770"/>
              <a:ext cx="918900" cy="9189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760"/>
                <a:buFont typeface="Arial"/>
                <a:buNone/>
              </a:pPr>
              <a:endParaRPr sz="4760" b="0" i="0" u="none" strike="noStrike" cap="none">
                <a:solidFill>
                  <a:srgbClr val="3747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0" name="Google Shape;120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2575" y="7612218"/>
              <a:ext cx="492921" cy="37595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1" name="Google Shape;121;p17"/>
          <p:cNvCxnSpPr>
            <a:stCxn id="120" idx="1"/>
          </p:cNvCxnSpPr>
          <p:nvPr/>
        </p:nvCxnSpPr>
        <p:spPr>
          <a:xfrm>
            <a:off x="523801" y="2635031"/>
            <a:ext cx="39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7"/>
          <p:cNvCxnSpPr/>
          <p:nvPr/>
        </p:nvCxnSpPr>
        <p:spPr>
          <a:xfrm>
            <a:off x="759675" y="2494325"/>
            <a:ext cx="150600" cy="14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7"/>
          <p:cNvCxnSpPr/>
          <p:nvPr/>
        </p:nvCxnSpPr>
        <p:spPr>
          <a:xfrm rot="10800000" flipH="1">
            <a:off x="765476" y="2635931"/>
            <a:ext cx="136500" cy="14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" name="Google Shape;124;p17"/>
          <p:cNvGrpSpPr/>
          <p:nvPr/>
        </p:nvGrpSpPr>
        <p:grpSpPr>
          <a:xfrm>
            <a:off x="354528" y="3454152"/>
            <a:ext cx="730158" cy="713893"/>
            <a:chOff x="839608" y="7340770"/>
            <a:chExt cx="918900" cy="918900"/>
          </a:xfrm>
        </p:grpSpPr>
        <p:sp>
          <p:nvSpPr>
            <p:cNvPr id="125" name="Google Shape;125;p17"/>
            <p:cNvSpPr/>
            <p:nvPr/>
          </p:nvSpPr>
          <p:spPr>
            <a:xfrm>
              <a:off x="839608" y="7340770"/>
              <a:ext cx="918900" cy="9189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760"/>
                <a:buFont typeface="Arial"/>
                <a:buNone/>
              </a:pPr>
              <a:endParaRPr sz="4760" b="0" i="0" u="none" strike="noStrike" cap="none">
                <a:solidFill>
                  <a:srgbClr val="3747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" name="Google Shape;126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2575" y="7612218"/>
              <a:ext cx="492921" cy="37595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7" name="Google Shape;127;p17"/>
          <p:cNvCxnSpPr>
            <a:stCxn id="126" idx="1"/>
          </p:cNvCxnSpPr>
          <p:nvPr/>
        </p:nvCxnSpPr>
        <p:spPr>
          <a:xfrm>
            <a:off x="523751" y="3811081"/>
            <a:ext cx="39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7"/>
          <p:cNvCxnSpPr/>
          <p:nvPr/>
        </p:nvCxnSpPr>
        <p:spPr>
          <a:xfrm>
            <a:off x="759625" y="3670375"/>
            <a:ext cx="150600" cy="14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 rot="10800000" flipH="1">
            <a:off x="765426" y="3811981"/>
            <a:ext cx="136500" cy="14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Экран (16:9)</PresentationFormat>
  <Paragraphs>9</Paragraphs>
  <Slides>5</Slides>
  <Notes>5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Average</vt:lpstr>
      <vt:lpstr>Roboto</vt:lpstr>
      <vt:lpstr>Geometric</vt:lpstr>
      <vt:lpstr>Кликер Blum</vt:lpstr>
      <vt:lpstr>Что такое Blum?</vt:lpstr>
      <vt:lpstr>Что делает кликер?</vt:lpstr>
      <vt:lpstr>Презентация PowerPoint</vt:lpstr>
      <vt:lpstr>Roadmap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N_OFFICE_5</cp:lastModifiedBy>
  <cp:revision>1</cp:revision>
  <dcterms:modified xsi:type="dcterms:W3CDTF">2024-08-12T07:17:15Z</dcterms:modified>
</cp:coreProperties>
</file>